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EC09C-9CDC-48F0-BB82-ED223F986966}" type="datetimeFigureOut">
              <a:rPr lang="en-US" smtClean="0"/>
              <a:t>7/18/2021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6CEE3-4835-4F73-BA0B-02C09C03871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08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D874152-028B-486A-9CCC-467A5536A7DC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558FF-9F53-4DAD-84A1-1EEE4F190FF1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1A6-D89D-4E0B-ACDC-F92429034F56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82F0-6EA8-4D82-951F-1579D6A93CC4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913C-F349-4CE3-A910-0EA13427FE0D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C5C7-4D27-4EBE-9DB8-92F5F0F40B34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AF82-EDB2-4FBF-83F4-247A1B3455CB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E59DB-4C5A-44A3-897C-FF6803F94296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6B6E0-E0F8-4800-BD74-7D33DFE5ED7E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C824-D0E7-4046-8B44-4AAD1C4DE2CF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C221C-17A4-4F42-9F54-9F7E03AA1BBB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D7CBA-5256-42F3-BAB5-33F095514AE3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80C04-2E33-403B-B014-7E203A57326C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2A49D-7D7F-4D69-A8AA-65D6B58C15F2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2903-36C1-4F6B-9F27-EA2305255204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BBFA8-C775-4121-A7F6-6851C8035873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1760-8EEC-4A4C-BD0D-3CDAAA80A266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183DE74-4CAD-4852-95E7-A055FD779420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3D1E5586-8BB5-40F6-96C3-2E87DD7CE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E3F80-D945-4490-916D-6384E6895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805" y="1354668"/>
            <a:ext cx="8204391" cy="2346475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Git &amp; GitHub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832D40-B9E2-4CE7-9E0A-B35591EA2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3810000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16351BD-4BE1-47AD-8B65-1472A3BE6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3940629"/>
            <a:ext cx="7197726" cy="12409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Prepared by Krishna Sampat</a:t>
            </a:r>
          </a:p>
        </p:txBody>
      </p:sp>
    </p:spTree>
    <p:extLst>
      <p:ext uri="{BB962C8B-B14F-4D97-AF65-F5344CB8AC3E}">
        <p14:creationId xmlns:p14="http://schemas.microsoft.com/office/powerpoint/2010/main" val="2803136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160474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C30E9-D3F2-44F6-85E9-C4097BBB026C}"/>
              </a:ext>
            </a:extLst>
          </p:cNvPr>
          <p:cNvSpPr txBox="1"/>
          <p:nvPr/>
        </p:nvSpPr>
        <p:spPr>
          <a:xfrm>
            <a:off x="337350" y="761525"/>
            <a:ext cx="9408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Now you will be asked to fill up a form with some basic details of your repository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B3828194-4DB5-4567-A113-D1E9E825F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032" y="1362576"/>
            <a:ext cx="8007936" cy="5272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992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160474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C30E9-D3F2-44F6-85E9-C4097BBB026C}"/>
              </a:ext>
            </a:extLst>
          </p:cNvPr>
          <p:cNvSpPr txBox="1"/>
          <p:nvPr/>
        </p:nvSpPr>
        <p:spPr>
          <a:xfrm>
            <a:off x="337350" y="761525"/>
            <a:ext cx="115676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After filling that up, click on </a:t>
            </a:r>
            <a:r>
              <a:rPr lang="en-US" sz="2000" b="1" dirty="0"/>
              <a:t>create repository</a:t>
            </a:r>
            <a:r>
              <a:rPr lang="en-US" sz="2000" dirty="0"/>
              <a:t> button, the repository will be created.</a:t>
            </a:r>
          </a:p>
          <a:p>
            <a:r>
              <a:rPr lang="en-US" sz="2000" dirty="0"/>
              <a:t>Few seconds after clicking on the create repository button, the getting started page will appear.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DC6A66C2-0294-45AF-9585-86D498D41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519" y="1469411"/>
            <a:ext cx="6844961" cy="5318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713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160474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Git commands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75B27E-2CD7-4178-9430-8C3802EE4088}"/>
              </a:ext>
            </a:extLst>
          </p:cNvPr>
          <p:cNvSpPr txBox="1"/>
          <p:nvPr/>
        </p:nvSpPr>
        <p:spPr>
          <a:xfrm>
            <a:off x="3181932" y="949910"/>
            <a:ext cx="5828134" cy="56015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git config --global user.name “your </a:t>
            </a:r>
            <a:r>
              <a:rPr lang="en-US" sz="2000" b="1" dirty="0" err="1"/>
              <a:t>github</a:t>
            </a:r>
            <a:r>
              <a:rPr lang="en-US" sz="2000" b="1" dirty="0"/>
              <a:t> username”</a:t>
            </a:r>
            <a:endParaRPr lang="en-IN" sz="2000" b="1" dirty="0"/>
          </a:p>
          <a:p>
            <a:endParaRPr lang="en-IN" sz="2000" b="1" dirty="0"/>
          </a:p>
          <a:p>
            <a:r>
              <a:rPr lang="en-US" sz="2000" b="1" dirty="0"/>
              <a:t>git config --global </a:t>
            </a:r>
            <a:r>
              <a:rPr lang="en-US" sz="2000" b="1" dirty="0" err="1"/>
              <a:t>user.email</a:t>
            </a:r>
            <a:r>
              <a:rPr lang="en-US" sz="2000" b="1" dirty="0"/>
              <a:t> “your </a:t>
            </a:r>
            <a:r>
              <a:rPr lang="en-US" sz="2000" b="1" dirty="0" err="1"/>
              <a:t>github</a:t>
            </a:r>
            <a:r>
              <a:rPr lang="en-US" sz="2000" b="1" dirty="0"/>
              <a:t> email”</a:t>
            </a:r>
          </a:p>
          <a:p>
            <a:endParaRPr lang="en-US" sz="2000" b="1" dirty="0"/>
          </a:p>
          <a:p>
            <a:r>
              <a:rPr lang="en-US" sz="2000" b="1" dirty="0"/>
              <a:t>git </a:t>
            </a:r>
            <a:r>
              <a:rPr lang="en-US" sz="2000" b="1" dirty="0" err="1"/>
              <a:t>init</a:t>
            </a:r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git remote add origin "your repo </a:t>
            </a:r>
            <a:r>
              <a:rPr lang="en-US" sz="2000" b="1" dirty="0" err="1"/>
              <a:t>url</a:t>
            </a:r>
            <a:r>
              <a:rPr lang="en-US" sz="2000" b="1" dirty="0"/>
              <a:t>“</a:t>
            </a:r>
          </a:p>
          <a:p>
            <a:endParaRPr lang="en-US" sz="2000" b="1" dirty="0"/>
          </a:p>
          <a:p>
            <a:r>
              <a:rPr lang="en-US" sz="2000" b="1" dirty="0"/>
              <a:t>git add . # to add all files </a:t>
            </a:r>
          </a:p>
          <a:p>
            <a:r>
              <a:rPr lang="en-US" sz="2000" b="1" dirty="0"/>
              <a:t>git add filename # to add specific file</a:t>
            </a:r>
          </a:p>
          <a:p>
            <a:endParaRPr lang="en-US" sz="2000" b="1" dirty="0"/>
          </a:p>
          <a:p>
            <a:r>
              <a:rPr lang="en-US" sz="2000" b="1" dirty="0"/>
              <a:t>git commit -m "Hello this is the message“</a:t>
            </a:r>
          </a:p>
          <a:p>
            <a:endParaRPr lang="en-US" sz="2000" b="1" dirty="0"/>
          </a:p>
          <a:p>
            <a:r>
              <a:rPr lang="en-IN" sz="2000" b="1" dirty="0"/>
              <a:t>git push origin master</a:t>
            </a:r>
            <a:endParaRPr lang="en-US" sz="2000" b="1" dirty="0"/>
          </a:p>
          <a:p>
            <a:endParaRPr lang="en-US" sz="2000" b="1" dirty="0"/>
          </a:p>
          <a:p>
            <a:r>
              <a:rPr lang="en-IN" sz="2000" b="1" dirty="0"/>
              <a:t>git pull origin master</a:t>
            </a:r>
            <a:endParaRPr lang="en-US" sz="2000" b="1" dirty="0"/>
          </a:p>
          <a:p>
            <a:endParaRPr lang="en-US" sz="2000" b="1" dirty="0"/>
          </a:p>
          <a:p>
            <a:r>
              <a:rPr lang="en-IN" sz="2000" b="1" dirty="0"/>
              <a:t>git clone "repo </a:t>
            </a:r>
            <a:r>
              <a:rPr lang="en-IN" sz="2000" b="1" dirty="0" err="1"/>
              <a:t>url</a:t>
            </a:r>
            <a:r>
              <a:rPr lang="en-IN" sz="2000" b="1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831110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323850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Installing git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F2D3D2-5D28-49F3-B0B2-24929E653973}"/>
              </a:ext>
            </a:extLst>
          </p:cNvPr>
          <p:cNvSpPr txBox="1"/>
          <p:nvPr/>
        </p:nvSpPr>
        <p:spPr>
          <a:xfrm>
            <a:off x="372862" y="906379"/>
            <a:ext cx="3160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https://git-scm.com/downloads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8C45C5-AA31-4F13-B42A-065953609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362" y="1507430"/>
            <a:ext cx="10076155" cy="5133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6496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323850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Installing git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F2D3D2-5D28-49F3-B0B2-24929E653973}"/>
              </a:ext>
            </a:extLst>
          </p:cNvPr>
          <p:cNvSpPr txBox="1"/>
          <p:nvPr/>
        </p:nvSpPr>
        <p:spPr>
          <a:xfrm>
            <a:off x="372861" y="906379"/>
            <a:ext cx="27787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Run the exe file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C4207B4-B09C-49A0-B70B-415358C44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87" y="2056207"/>
            <a:ext cx="4178771" cy="324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A82A350-B269-4336-85B6-A64C239A8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460" y="2056207"/>
            <a:ext cx="3993377" cy="3252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B7F82010-2E7D-467F-B7E5-BD6B6D0BE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139" y="48827"/>
            <a:ext cx="2778711" cy="676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2138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323850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Installing git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C30E9-D3F2-44F6-85E9-C4097BBB026C}"/>
              </a:ext>
            </a:extLst>
          </p:cNvPr>
          <p:cNvSpPr txBox="1"/>
          <p:nvPr/>
        </p:nvSpPr>
        <p:spPr>
          <a:xfrm>
            <a:off x="372861" y="906379"/>
            <a:ext cx="41103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Verify git installation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D5227B2-814A-4225-BFD2-3B24517FF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864" y="1670991"/>
            <a:ext cx="7888272" cy="5028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784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160474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Register for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C30E9-D3F2-44F6-85E9-C4097BBB026C}"/>
              </a:ext>
            </a:extLst>
          </p:cNvPr>
          <p:cNvSpPr txBox="1"/>
          <p:nvPr/>
        </p:nvSpPr>
        <p:spPr>
          <a:xfrm>
            <a:off x="372860" y="761525"/>
            <a:ext cx="9408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https://github.com/signup?ref_cta=Sign+up&amp;ref_loc=header+logged+out&amp;ref_page=%2F&amp;source=header-home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E6EB593-2756-48C4-A06E-2B06370F6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3011" y="1593790"/>
            <a:ext cx="8165978" cy="510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080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160474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Register for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C30E9-D3F2-44F6-85E9-C4097BBB026C}"/>
              </a:ext>
            </a:extLst>
          </p:cNvPr>
          <p:cNvSpPr txBox="1"/>
          <p:nvPr/>
        </p:nvSpPr>
        <p:spPr>
          <a:xfrm>
            <a:off x="372860" y="761525"/>
            <a:ext cx="9408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https://github.com/signup?ref_cta=Sign+up&amp;ref_loc=header+logged+out&amp;ref_page=%2F&amp;source=header-home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87310C8-ECE1-4930-B1DF-52EBB24FA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987" y="1543235"/>
            <a:ext cx="7836023" cy="489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5563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160474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Register for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C30E9-D3F2-44F6-85E9-C4097BBB026C}"/>
              </a:ext>
            </a:extLst>
          </p:cNvPr>
          <p:cNvSpPr txBox="1"/>
          <p:nvPr/>
        </p:nvSpPr>
        <p:spPr>
          <a:xfrm>
            <a:off x="372860" y="761525"/>
            <a:ext cx="9408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Solve the puzzle that is given to you</a:t>
            </a:r>
            <a:endParaRPr lang="en-IN" sz="20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59DFB2E-F487-4DB8-9349-7F79FD1B3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189" y="1362576"/>
            <a:ext cx="8387622" cy="5242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7972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160474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Register for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C30E9-D3F2-44F6-85E9-C4097BBB026C}"/>
              </a:ext>
            </a:extLst>
          </p:cNvPr>
          <p:cNvSpPr txBox="1"/>
          <p:nvPr/>
        </p:nvSpPr>
        <p:spPr>
          <a:xfrm>
            <a:off x="337350" y="761525"/>
            <a:ext cx="9408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After that click on create account.</a:t>
            </a:r>
          </a:p>
          <a:p>
            <a:r>
              <a:rPr lang="en-US" sz="2000" dirty="0"/>
              <a:t>After clicking on create account button, check your mail for a confirmation code.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493BA6C-D5BC-4A3E-A206-A381B47D2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672" y="1579856"/>
            <a:ext cx="7862656" cy="4914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0316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945" y="160474"/>
            <a:ext cx="9408109" cy="601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C30E9-D3F2-44F6-85E9-C4097BBB026C}"/>
              </a:ext>
            </a:extLst>
          </p:cNvPr>
          <p:cNvSpPr txBox="1"/>
          <p:nvPr/>
        </p:nvSpPr>
        <p:spPr>
          <a:xfrm>
            <a:off x="337350" y="761525"/>
            <a:ext cx="9408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To create a new repository, click on the </a:t>
            </a:r>
            <a:r>
              <a:rPr lang="en-US" sz="2000" b="1" dirty="0">
                <a:effectLst/>
              </a:rPr>
              <a:t>+ </a:t>
            </a:r>
            <a:r>
              <a:rPr lang="en-US" sz="2000" dirty="0"/>
              <a:t>icons on the top right side, and select </a:t>
            </a:r>
            <a:r>
              <a:rPr lang="en-US" sz="2000" b="1" dirty="0">
                <a:effectLst/>
              </a:rPr>
              <a:t>New Repository.</a:t>
            </a:r>
            <a:r>
              <a:rPr lang="en-US" sz="2000" dirty="0"/>
              <a:t>.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FE35393-2001-44D5-850F-89CBE4368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28" y="1910664"/>
            <a:ext cx="10855944" cy="4392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4004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E57094B-4684-420B-AFE0-4E41CA2AF71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70F4A1-FC59-4361-989F-6C79533DA5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6D5668-1971-40BB-BC7C-94C9B101AAB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Celestial design</Template>
  <TotalTime>154</TotalTime>
  <Words>293</Words>
  <Application>Microsoft Office PowerPoint</Application>
  <PresentationFormat>Widescreen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Celestial</vt:lpstr>
      <vt:lpstr>Git &amp; GitHub</vt:lpstr>
      <vt:lpstr>Installing git</vt:lpstr>
      <vt:lpstr>Installing git</vt:lpstr>
      <vt:lpstr>Installing git</vt:lpstr>
      <vt:lpstr>Register for github</vt:lpstr>
      <vt:lpstr>Register for github</vt:lpstr>
      <vt:lpstr>Register for github</vt:lpstr>
      <vt:lpstr>Register for github</vt:lpstr>
      <vt:lpstr>github</vt:lpstr>
      <vt:lpstr>github</vt:lpstr>
      <vt:lpstr>github</vt:lpstr>
      <vt:lpstr>Git commands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&amp; GitHub</dc:title>
  <dc:creator>Krishna Sampat</dc:creator>
  <cp:lastModifiedBy>Krishna Sampat</cp:lastModifiedBy>
  <cp:revision>1</cp:revision>
  <dcterms:created xsi:type="dcterms:W3CDTF">2021-07-18T11:44:35Z</dcterms:created>
  <dcterms:modified xsi:type="dcterms:W3CDTF">2021-07-18T14:18:44Z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